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62" r:id="rId4"/>
    <p:sldId id="261" r:id="rId5"/>
    <p:sldId id="263" r:id="rId6"/>
    <p:sldId id="265" r:id="rId7"/>
    <p:sldId id="266" r:id="rId8"/>
    <p:sldId id="267" r:id="rId9"/>
    <p:sldId id="268" r:id="rId10"/>
    <p:sldId id="269" r:id="rId11"/>
    <p:sldId id="270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Working on the go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chemeClr val="tx1"/>
                </a:solidFill>
              </a:rPr>
              <a:t>Declan Ruiz &amp; </a:t>
            </a:r>
            <a:r>
              <a:rPr lang="en-US" dirty="0" err="1">
                <a:solidFill>
                  <a:schemeClr val="tx1"/>
                </a:solidFill>
              </a:rPr>
              <a:t>zach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shellhorn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50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next?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Developing a Prototype</a:t>
            </a:r>
          </a:p>
          <a:p>
            <a:r>
              <a:rPr lang="en-US" dirty="0"/>
              <a:t>Working with Consultants</a:t>
            </a:r>
          </a:p>
          <a:p>
            <a:r>
              <a:rPr lang="en-US" dirty="0"/>
              <a:t>Testing Prototype</a:t>
            </a:r>
          </a:p>
          <a:p>
            <a:r>
              <a:rPr lang="en-US" dirty="0"/>
              <a:t>Documenting Results</a:t>
            </a:r>
          </a:p>
          <a:p>
            <a:r>
              <a:rPr lang="en-US" dirty="0"/>
              <a:t>Presenting Final Solution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238" y="4772025"/>
            <a:ext cx="5471290" cy="1645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239" y="1285310"/>
            <a:ext cx="5461172" cy="314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3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248" y="2581188"/>
            <a:ext cx="4488328" cy="294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52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have done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2270" y="2221771"/>
            <a:ext cx="3987541" cy="351123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b="1" dirty="0"/>
              <a:t>Defining The Problem</a:t>
            </a:r>
          </a:p>
          <a:p>
            <a:r>
              <a:rPr lang="en-US" dirty="0"/>
              <a:t>Research</a:t>
            </a:r>
          </a:p>
          <a:p>
            <a:r>
              <a:rPr lang="en-US" dirty="0"/>
              <a:t>Problem Statements</a:t>
            </a:r>
          </a:p>
          <a:p>
            <a:r>
              <a:rPr lang="en-US" dirty="0"/>
              <a:t>Community Consultants</a:t>
            </a:r>
          </a:p>
          <a:p>
            <a:r>
              <a:rPr lang="en-US" dirty="0"/>
              <a:t>Patent Research</a:t>
            </a:r>
          </a:p>
          <a:p>
            <a:r>
              <a:rPr lang="en-US" dirty="0"/>
              <a:t>Artifacts </a:t>
            </a:r>
          </a:p>
          <a:p>
            <a:r>
              <a:rPr lang="en-US" dirty="0"/>
              <a:t>Survey</a:t>
            </a:r>
          </a:p>
        </p:txBody>
      </p:sp>
      <p:sp>
        <p:nvSpPr>
          <p:cNvPr id="6" name="Rectangle 5"/>
          <p:cNvSpPr/>
          <p:nvPr/>
        </p:nvSpPr>
        <p:spPr>
          <a:xfrm>
            <a:off x="6699042" y="2221771"/>
            <a:ext cx="4059381" cy="314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1000"/>
              </a:spcBef>
            </a:pPr>
            <a:r>
              <a:rPr lang="en-US" sz="2400" b="1" dirty="0"/>
              <a:t>Generating Concepts</a:t>
            </a:r>
          </a:p>
          <a:p>
            <a:pPr marL="285750" indent="-28575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Competitive Analysis </a:t>
            </a:r>
          </a:p>
          <a:p>
            <a:pPr marL="285750" indent="-28575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Business Plan</a:t>
            </a:r>
          </a:p>
          <a:p>
            <a:pPr marL="285750" indent="-28575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Similar Solution Matrix</a:t>
            </a:r>
          </a:p>
          <a:p>
            <a:pPr marL="285750" indent="-28575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Design Specifications </a:t>
            </a:r>
          </a:p>
          <a:p>
            <a:pPr marL="285750" indent="-28575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Written Project Proposal</a:t>
            </a:r>
          </a:p>
        </p:txBody>
      </p:sp>
    </p:spTree>
    <p:extLst>
      <p:ext uri="{BB962C8B-B14F-4D97-AF65-F5344CB8AC3E}">
        <p14:creationId xmlns:p14="http://schemas.microsoft.com/office/powerpoint/2010/main" val="397366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we are 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49487"/>
            <a:ext cx="4702435" cy="3541714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Developing a Solution</a:t>
            </a:r>
          </a:p>
          <a:p>
            <a:r>
              <a:rPr lang="en-US" dirty="0"/>
              <a:t>Brainstorming</a:t>
            </a:r>
          </a:p>
          <a:p>
            <a:r>
              <a:rPr lang="en-US" dirty="0"/>
              <a:t>Concept Development</a:t>
            </a:r>
          </a:p>
          <a:p>
            <a:pPr lvl="1"/>
            <a:r>
              <a:rPr lang="en-US" dirty="0"/>
              <a:t>Isometric and Orthographic Drawings</a:t>
            </a:r>
          </a:p>
          <a:p>
            <a:r>
              <a:rPr lang="en-US" dirty="0"/>
              <a:t>Selecting a Solution</a:t>
            </a:r>
          </a:p>
          <a:p>
            <a:pPr lvl="1"/>
            <a:r>
              <a:rPr lang="en-US" dirty="0"/>
              <a:t>Decision Matrix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5905" y="4020344"/>
            <a:ext cx="4106488" cy="27403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612" y="922713"/>
            <a:ext cx="2371074" cy="299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9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Statement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4911" y="2241173"/>
            <a:ext cx="3854536" cy="37772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Office space costs a lot of money, especially considering the fact that ¾ of the population will be working remotely by 2020. 40% of people check their emails at least five times a day outside their home or office.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49935" y="2241174"/>
            <a:ext cx="418130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Office space costs a lot, as little as $1.74/</a:t>
            </a:r>
            <a:r>
              <a:rPr lang="en-US" sz="2000" dirty="0" err="1"/>
              <a:t>sq</a:t>
            </a:r>
            <a:r>
              <a:rPr lang="en-US" sz="2000" dirty="0"/>
              <a:t> ft. in Atlanta to as much as $6.16/</a:t>
            </a:r>
            <a:r>
              <a:rPr lang="en-US" sz="2000" dirty="0" err="1"/>
              <a:t>sq</a:t>
            </a:r>
            <a:r>
              <a:rPr lang="en-US" sz="2000" dirty="0"/>
              <a:t> ft. in Los Angeles, which is why ¾ of the population will be working remotely by 2020. With office space being expensive, business men/women, teachers, entrepreneurs, salesman, etc. are looking for efficient ways to work on the go since 40% of people check their emails at least 5 times a day outside the house or office.</a:t>
            </a:r>
          </a:p>
        </p:txBody>
      </p:sp>
      <p:sp>
        <p:nvSpPr>
          <p:cNvPr id="7" name="Right Arrow 6"/>
          <p:cNvSpPr/>
          <p:nvPr/>
        </p:nvSpPr>
        <p:spPr>
          <a:xfrm>
            <a:off x="5095702" y="3464722"/>
            <a:ext cx="1487978" cy="1030778"/>
          </a:xfrm>
          <a:prstGeom prst="rightArrow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246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0424" y="2354783"/>
            <a:ext cx="3896101" cy="3541714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General Research</a:t>
            </a:r>
          </a:p>
          <a:p>
            <a:r>
              <a:rPr lang="en-US" dirty="0"/>
              <a:t>10 Artifacts </a:t>
            </a:r>
          </a:p>
          <a:p>
            <a:r>
              <a:rPr lang="en-US" dirty="0"/>
              <a:t>6 Patents</a:t>
            </a:r>
          </a:p>
          <a:p>
            <a:r>
              <a:rPr lang="en-US" dirty="0"/>
              <a:t>Feedback from Community Consultants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42408" y="2354783"/>
            <a:ext cx="4098174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US" sz="2800" b="1" dirty="0"/>
              <a:t>Market Research</a:t>
            </a:r>
          </a:p>
          <a:p>
            <a:pPr marL="285750" indent="-28575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Working On The Go Survey</a:t>
            </a:r>
          </a:p>
          <a:p>
            <a:pPr marL="285750" indent="-28575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Results of Survey</a:t>
            </a:r>
          </a:p>
          <a:p>
            <a:pPr marL="285750" indent="-28575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Concept Test Survey</a:t>
            </a:r>
          </a:p>
        </p:txBody>
      </p:sp>
    </p:spTree>
    <p:extLst>
      <p:ext uri="{BB962C8B-B14F-4D97-AF65-F5344CB8AC3E}">
        <p14:creationId xmlns:p14="http://schemas.microsoft.com/office/powerpoint/2010/main" val="18544326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82738"/>
            <a:ext cx="9905999" cy="3541714"/>
          </a:xfrm>
        </p:spPr>
        <p:txBody>
          <a:bodyPr/>
          <a:lstStyle/>
          <a:p>
            <a:r>
              <a:rPr lang="en-US" dirty="0"/>
              <a:t>Time Management </a:t>
            </a:r>
          </a:p>
          <a:p>
            <a:r>
              <a:rPr lang="en-US" dirty="0"/>
              <a:t>Public Speaking</a:t>
            </a:r>
          </a:p>
          <a:p>
            <a:r>
              <a:rPr lang="en-US" dirty="0"/>
              <a:t>Credible Research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718" y="1236566"/>
            <a:ext cx="2827716" cy="37702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7304" y="5189929"/>
            <a:ext cx="7160107" cy="16351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7874" y="1236566"/>
            <a:ext cx="2956097" cy="376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40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experiences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Documentation </a:t>
            </a:r>
          </a:p>
          <a:p>
            <a:r>
              <a:rPr lang="en-US" dirty="0"/>
              <a:t>Brainstorming</a:t>
            </a:r>
          </a:p>
          <a:p>
            <a:r>
              <a:rPr lang="en-US" dirty="0"/>
              <a:t>Communication </a:t>
            </a:r>
          </a:p>
          <a:p>
            <a:r>
              <a:rPr lang="en-US" dirty="0"/>
              <a:t>Working with Others </a:t>
            </a:r>
          </a:p>
          <a:p>
            <a:r>
              <a:rPr lang="en-US" dirty="0"/>
              <a:t>Volunteer Work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2681" y="1479926"/>
            <a:ext cx="3475931" cy="26088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066" y="4088743"/>
            <a:ext cx="5816560" cy="275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5378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Consultants and Mentors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C.F. Roark Welding Co Inc.</a:t>
            </a:r>
          </a:p>
          <a:p>
            <a:r>
              <a:rPr lang="en-US" dirty="0"/>
              <a:t>Eli Lilly </a:t>
            </a:r>
          </a:p>
          <a:p>
            <a:r>
              <a:rPr lang="en-US" dirty="0"/>
              <a:t>Diebold Nixdorf</a:t>
            </a:r>
          </a:p>
          <a:p>
            <a:r>
              <a:rPr lang="en-US" dirty="0"/>
              <a:t>Credit Plus</a:t>
            </a:r>
          </a:p>
          <a:p>
            <a:r>
              <a:rPr lang="en-US" dirty="0"/>
              <a:t>Habitat for Humanity </a:t>
            </a:r>
          </a:p>
          <a:p>
            <a:r>
              <a:rPr lang="en-US" dirty="0"/>
              <a:t>IPS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3949" y="2982119"/>
            <a:ext cx="2218530" cy="2218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729" y="2982119"/>
            <a:ext cx="4070697" cy="221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24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770917"/>
            <a:ext cx="9905998" cy="1478570"/>
          </a:xfrm>
        </p:spPr>
        <p:txBody>
          <a:bodyPr/>
          <a:lstStyle/>
          <a:p>
            <a:r>
              <a:rPr lang="en-US" dirty="0"/>
              <a:t>Volunteer work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Avon Restore – Habitat for Humanity</a:t>
            </a:r>
          </a:p>
          <a:p>
            <a:r>
              <a:rPr lang="en-US" dirty="0"/>
              <a:t>Brownsburg West Middle School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608" y="3532909"/>
            <a:ext cx="4504432" cy="2992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0756" y="1972758"/>
            <a:ext cx="3358137" cy="447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3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964</TotalTime>
  <Words>291</Words>
  <Application>Microsoft Office PowerPoint</Application>
  <PresentationFormat>Widescreen</PresentationFormat>
  <Paragraphs>62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Tw Cen MT</vt:lpstr>
      <vt:lpstr>Circuit</vt:lpstr>
      <vt:lpstr>Working on the go</vt:lpstr>
      <vt:lpstr>What we have done</vt:lpstr>
      <vt:lpstr>Where we are at</vt:lpstr>
      <vt:lpstr>Problem Statement </vt:lpstr>
      <vt:lpstr>research</vt:lpstr>
      <vt:lpstr>Challenges </vt:lpstr>
      <vt:lpstr>Learning experiences </vt:lpstr>
      <vt:lpstr>Community Consultants and Mentors</vt:lpstr>
      <vt:lpstr>Volunteer work </vt:lpstr>
      <vt:lpstr>What is next?</vt:lpstr>
      <vt:lpstr>Questions</vt:lpstr>
    </vt:vector>
  </TitlesOfParts>
  <Company>Brownsburg Community School Corp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Zachary Shellhorn</dc:creator>
  <cp:lastModifiedBy>Declan Ruiz</cp:lastModifiedBy>
  <cp:revision>40</cp:revision>
  <dcterms:created xsi:type="dcterms:W3CDTF">2018-11-26T19:30:31Z</dcterms:created>
  <dcterms:modified xsi:type="dcterms:W3CDTF">2018-12-07T19:44:24Z</dcterms:modified>
</cp:coreProperties>
</file>