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8" r:id="rId4"/>
    <p:sldId id="269" r:id="rId5"/>
    <p:sldId id="257" r:id="rId6"/>
    <p:sldId id="259" r:id="rId7"/>
    <p:sldId id="261" r:id="rId8"/>
    <p:sldId id="260" r:id="rId9"/>
    <p:sldId id="262" r:id="rId10"/>
    <p:sldId id="263" r:id="rId11"/>
    <p:sldId id="264" r:id="rId12"/>
    <p:sldId id="265" r:id="rId13"/>
    <p:sldId id="267" r:id="rId14"/>
    <p:sldId id="266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FA3A3-04B5-4A93-8345-99041F6F26BB}" type="datetimeFigureOut">
              <a:rPr lang="en-US" smtClean="0"/>
              <a:t>3/1/2019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3FDD4-E258-4AA8-B692-F7621AFDA6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4714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FA3A3-04B5-4A93-8345-99041F6F26BB}" type="datetimeFigureOut">
              <a:rPr lang="en-US" smtClean="0"/>
              <a:t>3/1/2019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3FDD4-E258-4AA8-B692-F7621AFDA6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5118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FA3A3-04B5-4A93-8345-99041F6F26BB}" type="datetimeFigureOut">
              <a:rPr lang="en-US" smtClean="0"/>
              <a:t>3/1/2019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3FDD4-E258-4AA8-B692-F7621AFDA6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5226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FA3A3-04B5-4A93-8345-99041F6F26BB}" type="datetimeFigureOut">
              <a:rPr lang="en-US" smtClean="0"/>
              <a:t>3/1/2019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3FDD4-E258-4AA8-B692-F7621AFDA6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428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FA3A3-04B5-4A93-8345-99041F6F26BB}" type="datetimeFigureOut">
              <a:rPr lang="en-US" smtClean="0"/>
              <a:t>3/1/2019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3FDD4-E258-4AA8-B692-F7621AFDA6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8162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FA3A3-04B5-4A93-8345-99041F6F26BB}" type="datetimeFigureOut">
              <a:rPr lang="en-US" smtClean="0"/>
              <a:t>3/1/2019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3FDD4-E258-4AA8-B692-F7621AFDA6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1622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FA3A3-04B5-4A93-8345-99041F6F26BB}" type="datetimeFigureOut">
              <a:rPr lang="en-US" smtClean="0"/>
              <a:t>3/1/2019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3FDD4-E258-4AA8-B692-F7621AFDA6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586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FA3A3-04B5-4A93-8345-99041F6F26BB}" type="datetimeFigureOut">
              <a:rPr lang="en-US" smtClean="0"/>
              <a:t>3/1/2019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3FDD4-E258-4AA8-B692-F7621AFDA6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3422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FA3A3-04B5-4A93-8345-99041F6F26BB}" type="datetimeFigureOut">
              <a:rPr lang="en-US" smtClean="0"/>
              <a:t>3/1/2019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3FDD4-E258-4AA8-B692-F7621AFDA6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729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FA3A3-04B5-4A93-8345-99041F6F26BB}" type="datetimeFigureOut">
              <a:rPr lang="en-US" smtClean="0"/>
              <a:t>3/1/2019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3FDD4-E258-4AA8-B692-F7621AFDA6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038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FA3A3-04B5-4A93-8345-99041F6F26BB}" type="datetimeFigureOut">
              <a:rPr lang="en-US" smtClean="0"/>
              <a:t>3/1/2019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3FDD4-E258-4AA8-B692-F7621AFDA6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181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FA3A3-04B5-4A93-8345-99041F6F26BB}" type="datetimeFigureOut">
              <a:rPr lang="en-US" smtClean="0"/>
              <a:t>3/1/2019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3FDD4-E258-4AA8-B692-F7621AFDA6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661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FA3A3-04B5-4A93-8345-99041F6F26BB}" type="datetimeFigureOut">
              <a:rPr lang="en-US" smtClean="0"/>
              <a:t>3/1/2019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3FDD4-E258-4AA8-B692-F7621AFDA6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131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FA3A3-04B5-4A93-8345-99041F6F26BB}" type="datetimeFigureOut">
              <a:rPr lang="en-US" smtClean="0"/>
              <a:t>3/1/2019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3FDD4-E258-4AA8-B692-F7621AFDA6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263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FA3A3-04B5-4A93-8345-99041F6F26BB}" type="datetimeFigureOut">
              <a:rPr lang="en-US" smtClean="0"/>
              <a:t>3/1/2019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3FDD4-E258-4AA8-B692-F7621AFDA6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616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FA3A3-04B5-4A93-8345-99041F6F26BB}" type="datetimeFigureOut">
              <a:rPr lang="en-US" smtClean="0"/>
              <a:t>3/1/2019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3FDD4-E258-4AA8-B692-F7621AFDA6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494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93DFA3A3-04B5-4A93-8345-99041F6F26BB}" type="datetimeFigureOut">
              <a:rPr lang="en-US" smtClean="0"/>
              <a:t>3/1/2019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2393FDD4-E258-4AA8-B692-F7621AFDA6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873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93DFA3A3-04B5-4A93-8345-99041F6F26BB}" type="datetimeFigureOut">
              <a:rPr lang="en-US" smtClean="0"/>
              <a:t>3/1/2019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2393FDD4-E258-4AA8-B692-F7621AFDA6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14543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9">
            <a:extLst>
              <a:ext uri="{FF2B5EF4-FFF2-40B4-BE49-F238E27FC236}">
                <a16:creationId xmlns:a16="http://schemas.microsoft.com/office/drawing/2014/main" id="{BCA2EB72-13DC-4DC6-B461-3B036C55B9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3467"/>
            <a:ext cx="10905066" cy="5571066"/>
          </a:xfrm>
          <a:prstGeom prst="roundRect">
            <a:avLst>
              <a:gd name="adj" fmla="val 2627"/>
            </a:avLst>
          </a:prstGeom>
          <a:solidFill>
            <a:schemeClr val="bg2">
              <a:lumMod val="75000"/>
            </a:schemeClr>
          </a:solidFill>
          <a:ln w="44450">
            <a:gradFill>
              <a:gsLst>
                <a:gs pos="0">
                  <a:schemeClr val="bg2">
                    <a:alpha val="65000"/>
                  </a:schemeClr>
                </a:gs>
                <a:gs pos="98000">
                  <a:schemeClr val="bg2">
                    <a:lumMod val="75000"/>
                    <a:alpha val="55000"/>
                  </a:schemeClr>
                </a:gs>
              </a:gsLst>
              <a:lin ang="5400000" scaled="1"/>
            </a:gradFill>
          </a:ln>
          <a:effectLst>
            <a:innerShdw blurRad="63500" dist="508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CA0DE1-AC28-4FBB-B7DE-3B79050A56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1413" y="965199"/>
            <a:ext cx="6075552" cy="4918075"/>
          </a:xfrm>
        </p:spPr>
        <p:txBody>
          <a:bodyPr anchor="ctr">
            <a:normAutofit/>
          </a:bodyPr>
          <a:lstStyle/>
          <a:p>
            <a:r>
              <a:rPr lang="en-US" sz="5400" dirty="0"/>
              <a:t>Briefcase Build Procedure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7D8CF0-9F5A-4B78-B2F5-284B0B48AE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91121" y="965199"/>
            <a:ext cx="2950765" cy="4918075"/>
          </a:xfrm>
        </p:spPr>
        <p:txBody>
          <a:bodyPr anchor="ctr">
            <a:normAutofit/>
          </a:bodyPr>
          <a:lstStyle/>
          <a:p>
            <a:r>
              <a:rPr lang="en-US" dirty="0"/>
              <a:t>Declan Ruiz &amp;       Zach Shellhorn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F75BF3-096E-451E-A222-96A7F094681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38699" y="2011680"/>
            <a:ext cx="0" cy="283464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85848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BE2C3-8797-410F-AD5B-CC7061ECB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Step 6: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9B495-1DA7-42BE-A97B-62747167B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666999"/>
            <a:ext cx="2534660" cy="3124201"/>
          </a:xfrm>
        </p:spPr>
        <p:txBody>
          <a:bodyPr/>
          <a:lstStyle/>
          <a:p>
            <a:r>
              <a:rPr lang="en-US" dirty="0"/>
              <a:t>Attaching Latches so the Briefcase is secure and can stay closed</a:t>
            </a:r>
          </a:p>
        </p:txBody>
      </p:sp>
      <p:pic>
        <p:nvPicPr>
          <p:cNvPr id="5" name="Picture 4" descr="A wooden table&#10;&#10;Description automatically generated">
            <a:extLst>
              <a:ext uri="{FF2B5EF4-FFF2-40B4-BE49-F238E27FC236}">
                <a16:creationId xmlns:a16="http://schemas.microsoft.com/office/drawing/2014/main" id="{476869D6-C347-4F60-A85F-B7EAB99B16E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55454" y="1113559"/>
            <a:ext cx="6322291" cy="4741718"/>
          </a:xfrm>
          <a:prstGeom prst="rect">
            <a:avLst/>
          </a:prstGeom>
        </p:spPr>
      </p:pic>
      <p:pic>
        <p:nvPicPr>
          <p:cNvPr id="7" name="Picture 6" descr="A wooden door&#10;&#10;Description automatically generated">
            <a:extLst>
              <a:ext uri="{FF2B5EF4-FFF2-40B4-BE49-F238E27FC236}">
                <a16:creationId xmlns:a16="http://schemas.microsoft.com/office/drawing/2014/main" id="{9CD56894-887F-404E-8F44-950017389B7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43964" y="1113558"/>
            <a:ext cx="6322290" cy="4741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1291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BE2C3-8797-410F-AD5B-CC7061ECB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Step 7: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9B495-1DA7-42BE-A97B-62747167B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666999"/>
            <a:ext cx="3858426" cy="3124201"/>
          </a:xfrm>
        </p:spPr>
        <p:txBody>
          <a:bodyPr/>
          <a:lstStyle/>
          <a:p>
            <a:r>
              <a:rPr lang="en-US" dirty="0"/>
              <a:t>Attaching the handle so you can carry the briefcase on the go</a:t>
            </a:r>
          </a:p>
        </p:txBody>
      </p:sp>
      <p:pic>
        <p:nvPicPr>
          <p:cNvPr id="5" name="Picture 4" descr="A picture containing floor, wooden, ground&#10;&#10;Description automatically generated">
            <a:extLst>
              <a:ext uri="{FF2B5EF4-FFF2-40B4-BE49-F238E27FC236}">
                <a16:creationId xmlns:a16="http://schemas.microsoft.com/office/drawing/2014/main" id="{49811403-409A-416F-A91A-652DB15D888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839" y="94114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9755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BE2C3-8797-410F-AD5B-CC7061ECB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Step 8: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9B495-1DA7-42BE-A97B-62747167B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666999"/>
            <a:ext cx="2625244" cy="3124201"/>
          </a:xfrm>
        </p:spPr>
        <p:txBody>
          <a:bodyPr/>
          <a:lstStyle/>
          <a:p>
            <a:r>
              <a:rPr lang="en-US" dirty="0"/>
              <a:t>Attaching the computer stand to hold a computer</a:t>
            </a:r>
          </a:p>
        </p:txBody>
      </p:sp>
      <p:pic>
        <p:nvPicPr>
          <p:cNvPr id="5" name="Picture 4" descr="A picture containing floor, indoor, sitting, oven&#10;&#10;Description automatically generated">
            <a:extLst>
              <a:ext uri="{FF2B5EF4-FFF2-40B4-BE49-F238E27FC236}">
                <a16:creationId xmlns:a16="http://schemas.microsoft.com/office/drawing/2014/main" id="{B1B3D92D-221A-4E04-8962-3AB1918693C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31968" y="1618095"/>
            <a:ext cx="5458691" cy="4014355"/>
          </a:xfrm>
          <a:prstGeom prst="rect">
            <a:avLst/>
          </a:prstGeom>
        </p:spPr>
      </p:pic>
      <p:pic>
        <p:nvPicPr>
          <p:cNvPr id="7" name="Picture 6" descr="A picture containing indoor, floor&#10;&#10;Description automatically generated">
            <a:extLst>
              <a:ext uri="{FF2B5EF4-FFF2-40B4-BE49-F238E27FC236}">
                <a16:creationId xmlns:a16="http://schemas.microsoft.com/office/drawing/2014/main" id="{9E8295BF-9280-45BC-A8F4-6E0FA8FDC18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49968" y="1601932"/>
            <a:ext cx="5648036" cy="4236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8537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BE2C3-8797-410F-AD5B-CC7061ECB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Step 9: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9B495-1DA7-42BE-A97B-62747167B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666999"/>
            <a:ext cx="2801413" cy="3124201"/>
          </a:xfrm>
        </p:spPr>
        <p:txBody>
          <a:bodyPr/>
          <a:lstStyle/>
          <a:p>
            <a:r>
              <a:rPr lang="en-US" dirty="0"/>
              <a:t>Place folding hinge to hold the top half of the Briefcase up on its own</a:t>
            </a:r>
          </a:p>
        </p:txBody>
      </p:sp>
      <p:pic>
        <p:nvPicPr>
          <p:cNvPr id="5" name="Picture 4" descr="A picture containing floor, baseball, indoor&#10;&#10;Description automatically generated">
            <a:extLst>
              <a:ext uri="{FF2B5EF4-FFF2-40B4-BE49-F238E27FC236}">
                <a16:creationId xmlns:a16="http://schemas.microsoft.com/office/drawing/2014/main" id="{68393C82-2FCA-47D9-9B0B-87F555FD7A3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44458" y="1033895"/>
            <a:ext cx="6386945" cy="4790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2552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BE2C3-8797-410F-AD5B-CC7061ECB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Step 10: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9B495-1DA7-42BE-A97B-62747167B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320" y="2657763"/>
            <a:ext cx="2645496" cy="3124201"/>
          </a:xfrm>
        </p:spPr>
        <p:txBody>
          <a:bodyPr/>
          <a:lstStyle/>
          <a:p>
            <a:r>
              <a:rPr lang="en-US" dirty="0"/>
              <a:t>Place Laptop inside briefcase to test out computer stand</a:t>
            </a:r>
          </a:p>
        </p:txBody>
      </p:sp>
      <p:pic>
        <p:nvPicPr>
          <p:cNvPr id="5" name="Picture 4" descr="A picture containing indoor, electronics, sitting&#10;&#10;Description automatically generated">
            <a:extLst>
              <a:ext uri="{FF2B5EF4-FFF2-40B4-BE49-F238E27FC236}">
                <a16:creationId xmlns:a16="http://schemas.microsoft.com/office/drawing/2014/main" id="{B7DDFA09-2049-4E1D-A45E-EB34204D25D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51382" y="3266933"/>
            <a:ext cx="3894279" cy="2920709"/>
          </a:xfrm>
          <a:prstGeom prst="rect">
            <a:avLst/>
          </a:prstGeom>
        </p:spPr>
      </p:pic>
      <p:pic>
        <p:nvPicPr>
          <p:cNvPr id="7" name="Picture 6" descr="A picture containing sitting, indoor&#10;&#10;Description automatically generated">
            <a:extLst>
              <a:ext uri="{FF2B5EF4-FFF2-40B4-BE49-F238E27FC236}">
                <a16:creationId xmlns:a16="http://schemas.microsoft.com/office/drawing/2014/main" id="{AD61ADE4-E74A-4F33-851F-76F41576F6D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54587" y="628938"/>
            <a:ext cx="4505037" cy="3378778"/>
          </a:xfrm>
          <a:prstGeom prst="rect">
            <a:avLst/>
          </a:prstGeom>
        </p:spPr>
      </p:pic>
      <p:pic>
        <p:nvPicPr>
          <p:cNvPr id="9" name="Picture 8" descr="A picture containing indoor, person&#10;&#10;Description automatically generated">
            <a:extLst>
              <a:ext uri="{FF2B5EF4-FFF2-40B4-BE49-F238E27FC236}">
                <a16:creationId xmlns:a16="http://schemas.microsoft.com/office/drawing/2014/main" id="{117FADE2-4C4F-4D94-A0D8-5A123904E5B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16794" y="525029"/>
            <a:ext cx="4200235" cy="3150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6802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8F686-3DAE-423D-AFEF-2704253DD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Parts List: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364C70-A945-49CC-B044-6EA6519A7D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1 sheet of ¾” Oak Hardwood (.703” x 3.997’ x 7.997’) (4x8)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4 qty. - 3 -½” stainless steel hinges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2 qty. – Zinc Lockable Draw Catch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75 ct. – Wood flat Philips #10 x 1-1/4” screws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1 qty. – TCH Hardware Black Plastic Briefcase Handle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1 qty. – Skyzonal Aluminum Notebook Desktop Stand Height Adjustable Laptop 				Stand for Computer PC Notebook MacBook iPad</a:t>
            </a:r>
          </a:p>
        </p:txBody>
      </p:sp>
    </p:spTree>
    <p:extLst>
      <p:ext uri="{BB962C8B-B14F-4D97-AF65-F5344CB8AC3E}">
        <p14:creationId xmlns:p14="http://schemas.microsoft.com/office/powerpoint/2010/main" val="19174489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building&#10;&#10;Description automatically generated">
            <a:extLst>
              <a:ext uri="{FF2B5EF4-FFF2-40B4-BE49-F238E27FC236}">
                <a16:creationId xmlns:a16="http://schemas.microsoft.com/office/drawing/2014/main" id="{855B9734-5A0B-4775-A801-BE7205B5CD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42858" y="4005568"/>
            <a:ext cx="2987005" cy="2343150"/>
          </a:xfrm>
        </p:spPr>
      </p:pic>
      <p:pic>
        <p:nvPicPr>
          <p:cNvPr id="13" name="Picture 12" descr="A picture containing indoor&#10;&#10;Description automatically generated">
            <a:extLst>
              <a:ext uri="{FF2B5EF4-FFF2-40B4-BE49-F238E27FC236}">
                <a16:creationId xmlns:a16="http://schemas.microsoft.com/office/drawing/2014/main" id="{55361C46-894A-4B8F-B7CA-64CF4DD586F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21250" y="4013593"/>
            <a:ext cx="3124203" cy="2189901"/>
          </a:xfrm>
          <a:prstGeom prst="rect">
            <a:avLst/>
          </a:prstGeom>
        </p:spPr>
      </p:pic>
      <p:pic>
        <p:nvPicPr>
          <p:cNvPr id="15" name="Picture 14" descr="A picture containing indoor, electronics&#10;&#10;Description automatically generated">
            <a:extLst>
              <a:ext uri="{FF2B5EF4-FFF2-40B4-BE49-F238E27FC236}">
                <a16:creationId xmlns:a16="http://schemas.microsoft.com/office/drawing/2014/main" id="{8F4F96F2-FF6C-4CF1-962E-435FFD89506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21252" y="771952"/>
            <a:ext cx="3124201" cy="21899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3CE679F-80F9-4E9E-8276-B9A7A7309D4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17" y="3988416"/>
            <a:ext cx="3385690" cy="253926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84DBAC0-22C0-4543-A54B-10F12F2E4C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2959" y="111425"/>
            <a:ext cx="3584974" cy="343501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4824996-941B-423B-98CA-21E518FC6D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3340" y="304802"/>
            <a:ext cx="3389655" cy="31242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21FC4DC-DD2C-4CFF-B68D-89572812DE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03341" y="3566195"/>
            <a:ext cx="3389655" cy="310445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BB39027D-6546-4D59-BE46-F8F5D4517601}"/>
              </a:ext>
            </a:extLst>
          </p:cNvPr>
          <p:cNvSpPr/>
          <p:nvPr/>
        </p:nvSpPr>
        <p:spPr>
          <a:xfrm>
            <a:off x="113697" y="208112"/>
            <a:ext cx="24112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cap="all" dirty="0">
                <a:ln w="3175" cmpd="sng">
                  <a:noFill/>
                </a:ln>
                <a:solidFill>
                  <a:prstClr val="white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ea typeface="+mj-ea"/>
                <a:cs typeface="+mj-cs"/>
              </a:rPr>
              <a:t>Materials:</a:t>
            </a:r>
            <a:endParaRPr lang="en-US" dirty="0"/>
          </a:p>
        </p:txBody>
      </p:sp>
      <p:pic>
        <p:nvPicPr>
          <p:cNvPr id="3" name="Picture 2" descr="A picture containing indoor&#10;&#10;Description automatically generated">
            <a:extLst>
              <a:ext uri="{FF2B5EF4-FFF2-40B4-BE49-F238E27FC236}">
                <a16:creationId xmlns:a16="http://schemas.microsoft.com/office/drawing/2014/main" id="{782A0266-73FC-445D-A382-00A9762FA9E9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14730" y="1252759"/>
            <a:ext cx="2905465" cy="2179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8256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6189F-D237-457D-B107-7798BA5DC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0: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9EB3DB-7DB0-4A32-AA59-BF748CAB20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666999"/>
            <a:ext cx="2955458" cy="3124201"/>
          </a:xfrm>
        </p:spPr>
        <p:txBody>
          <a:bodyPr/>
          <a:lstStyle/>
          <a:p>
            <a:r>
              <a:rPr lang="en-US" dirty="0"/>
              <a:t>Measure the main pieces &amp; Draw them out on the wood</a:t>
            </a:r>
          </a:p>
        </p:txBody>
      </p:sp>
      <p:pic>
        <p:nvPicPr>
          <p:cNvPr id="5" name="Picture 4" descr="A picture containing floor, building, table&#10;&#10;Description automatically generated">
            <a:extLst>
              <a:ext uri="{FF2B5EF4-FFF2-40B4-BE49-F238E27FC236}">
                <a16:creationId xmlns:a16="http://schemas.microsoft.com/office/drawing/2014/main" id="{6ED0B63B-5B50-4A4F-9B06-BB2B4EE4FC0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99648" y="1598182"/>
            <a:ext cx="5362688" cy="4022016"/>
          </a:xfrm>
          <a:prstGeom prst="rect">
            <a:avLst/>
          </a:prstGeom>
        </p:spPr>
      </p:pic>
      <p:pic>
        <p:nvPicPr>
          <p:cNvPr id="7" name="Picture 6" descr="A picture containing indoor, floor, wall, cabinet&#10;&#10;Description automatically generated">
            <a:extLst>
              <a:ext uri="{FF2B5EF4-FFF2-40B4-BE49-F238E27FC236}">
                <a16:creationId xmlns:a16="http://schemas.microsoft.com/office/drawing/2014/main" id="{7E64F7A0-02EE-4C43-A300-1D96A7EE56B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51681" y="1556049"/>
            <a:ext cx="5362687" cy="4022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1193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BE2C3-8797-410F-AD5B-CC7061ECB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Step 1: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9B495-1DA7-42BE-A97B-62747167B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666999"/>
            <a:ext cx="2238281" cy="3124201"/>
          </a:xfrm>
        </p:spPr>
        <p:txBody>
          <a:bodyPr/>
          <a:lstStyle/>
          <a:p>
            <a:r>
              <a:rPr lang="en-US" dirty="0"/>
              <a:t>Cut the wood to the correct sizes </a:t>
            </a:r>
          </a:p>
        </p:txBody>
      </p:sp>
      <p:pic>
        <p:nvPicPr>
          <p:cNvPr id="5" name="Picture 4" descr="A picture containing person, indoor, man&#10;&#10;Description automatically generated">
            <a:extLst>
              <a:ext uri="{FF2B5EF4-FFF2-40B4-BE49-F238E27FC236}">
                <a16:creationId xmlns:a16="http://schemas.microsoft.com/office/drawing/2014/main" id="{5B1CFD53-998A-4BF0-8F83-E2E207FA11D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92833" y="1622386"/>
            <a:ext cx="5484606" cy="4113454"/>
          </a:xfrm>
          <a:prstGeom prst="rect">
            <a:avLst/>
          </a:prstGeom>
        </p:spPr>
      </p:pic>
      <p:pic>
        <p:nvPicPr>
          <p:cNvPr id="7" name="Picture 6" descr="A picture containing person, man, boy, young&#10;&#10;Description automatically generated">
            <a:extLst>
              <a:ext uri="{FF2B5EF4-FFF2-40B4-BE49-F238E27FC236}">
                <a16:creationId xmlns:a16="http://schemas.microsoft.com/office/drawing/2014/main" id="{04D2C5DB-523F-4FA4-BEB3-351371DB1DC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94118" y="1622386"/>
            <a:ext cx="5484606" cy="4113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0854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BE2C3-8797-410F-AD5B-CC7061ECB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Step 2: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9B495-1DA7-42BE-A97B-62747167B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658" y="2600497"/>
            <a:ext cx="2717866" cy="3124201"/>
          </a:xfrm>
        </p:spPr>
        <p:txBody>
          <a:bodyPr/>
          <a:lstStyle/>
          <a:p>
            <a:r>
              <a:rPr lang="en-US" dirty="0"/>
              <a:t>Sand all the wood to make sure there are no rough edges or sides</a:t>
            </a:r>
          </a:p>
        </p:txBody>
      </p:sp>
      <p:pic>
        <p:nvPicPr>
          <p:cNvPr id="5" name="Picture 4" descr="A picture containing person, man, outdoor&#10;&#10;Description automatically generated">
            <a:extLst>
              <a:ext uri="{FF2B5EF4-FFF2-40B4-BE49-F238E27FC236}">
                <a16:creationId xmlns:a16="http://schemas.microsoft.com/office/drawing/2014/main" id="{CDFB8A43-E8C4-44F1-AB88-9864E8B6E57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37247" y="1230881"/>
            <a:ext cx="5723930" cy="42929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70327" y="1230880"/>
            <a:ext cx="5723929" cy="429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0992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BE2C3-8797-410F-AD5B-CC7061ECB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Step 3:</a:t>
            </a:r>
          </a:p>
        </p:txBody>
      </p:sp>
      <p:pic>
        <p:nvPicPr>
          <p:cNvPr id="5" name="Content Placeholder 4" descr="A rodent looking at the camera&#10;&#10;Description automatically generated">
            <a:extLst>
              <a:ext uri="{FF2B5EF4-FFF2-40B4-BE49-F238E27FC236}">
                <a16:creationId xmlns:a16="http://schemas.microsoft.com/office/drawing/2014/main" id="{D27509FA-607F-4AC6-9274-257849C516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42131" y="1649576"/>
            <a:ext cx="5602545" cy="420190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CA8932-FFB4-4263-B159-C1214FEAC5C1}"/>
              </a:ext>
            </a:extLst>
          </p:cNvPr>
          <p:cNvSpPr txBox="1"/>
          <p:nvPr/>
        </p:nvSpPr>
        <p:spPr>
          <a:xfrm>
            <a:off x="1065912" y="2967335"/>
            <a:ext cx="37493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Pre-drilling holes for the screws to have something to grab onto. </a:t>
            </a:r>
          </a:p>
        </p:txBody>
      </p:sp>
    </p:spTree>
    <p:extLst>
      <p:ext uri="{BB962C8B-B14F-4D97-AF65-F5344CB8AC3E}">
        <p14:creationId xmlns:p14="http://schemas.microsoft.com/office/powerpoint/2010/main" val="39524353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BE2C3-8797-410F-AD5B-CC7061ECB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351" y="114650"/>
            <a:ext cx="9905998" cy="19050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Step 4:</a:t>
            </a:r>
          </a:p>
        </p:txBody>
      </p:sp>
      <p:pic>
        <p:nvPicPr>
          <p:cNvPr id="11" name="Content Placeholder 10" descr="A picture containing tool, person, floor, ground&#10;&#10;Description automatically generated">
            <a:extLst>
              <a:ext uri="{FF2B5EF4-FFF2-40B4-BE49-F238E27FC236}">
                <a16:creationId xmlns:a16="http://schemas.microsoft.com/office/drawing/2014/main" id="{F07A700F-EC36-4A27-ABFA-C278D9FA03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651" y="1534378"/>
            <a:ext cx="5052324" cy="3789244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B40D1F0-8027-4561-8997-0B5ADD4E784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06875" y="1189759"/>
            <a:ext cx="5971309" cy="447848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9196E3F-3F97-4714-AD38-57A735B09AB7}"/>
              </a:ext>
            </a:extLst>
          </p:cNvPr>
          <p:cNvSpPr txBox="1"/>
          <p:nvPr/>
        </p:nvSpPr>
        <p:spPr>
          <a:xfrm>
            <a:off x="579351" y="5556753"/>
            <a:ext cx="34482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Screwing all the cut pieces together to form the hollowed out box.</a:t>
            </a:r>
          </a:p>
        </p:txBody>
      </p:sp>
    </p:spTree>
    <p:extLst>
      <p:ext uri="{BB962C8B-B14F-4D97-AF65-F5344CB8AC3E}">
        <p14:creationId xmlns:p14="http://schemas.microsoft.com/office/powerpoint/2010/main" val="14110956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BE2C3-8797-410F-AD5B-CC7061ECB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650" y="164675"/>
            <a:ext cx="9905998" cy="19050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Step 5: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9B495-1DA7-42BE-A97B-62747167B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701" y="725056"/>
            <a:ext cx="2710151" cy="3124201"/>
          </a:xfrm>
        </p:spPr>
        <p:txBody>
          <a:bodyPr/>
          <a:lstStyle/>
          <a:p>
            <a:r>
              <a:rPr lang="en-US" dirty="0"/>
              <a:t>Putting on hinges so box can open and close easily</a:t>
            </a:r>
          </a:p>
        </p:txBody>
      </p:sp>
      <p:pic>
        <p:nvPicPr>
          <p:cNvPr id="5" name="Picture 4" descr="A picture containing indoor, wooden, floor&#10;&#10;Description automatically generated">
            <a:extLst>
              <a:ext uri="{FF2B5EF4-FFF2-40B4-BE49-F238E27FC236}">
                <a16:creationId xmlns:a16="http://schemas.microsoft.com/office/drawing/2014/main" id="{875FE6BA-C6D4-4E15-BD7A-A345B61B195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64296" y="1358323"/>
            <a:ext cx="5989782" cy="4492337"/>
          </a:xfrm>
          <a:prstGeom prst="rect">
            <a:avLst/>
          </a:prstGeom>
        </p:spPr>
      </p:pic>
      <p:pic>
        <p:nvPicPr>
          <p:cNvPr id="7" name="Picture 6" descr="A picture containing floor, indoor, cabinet, wall&#10;&#10;Description automatically generated">
            <a:extLst>
              <a:ext uri="{FF2B5EF4-FFF2-40B4-BE49-F238E27FC236}">
                <a16:creationId xmlns:a16="http://schemas.microsoft.com/office/drawing/2014/main" id="{BF27604B-7677-4114-8F06-0997B845A61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40916" y="1855936"/>
            <a:ext cx="5315524" cy="39866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105" y="3577824"/>
            <a:ext cx="3748771" cy="2811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11672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</TotalTime>
  <Words>238</Words>
  <Application>Microsoft Office PowerPoint</Application>
  <PresentationFormat>Widescreen</PresentationFormat>
  <Paragraphs>32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Century Gothic</vt:lpstr>
      <vt:lpstr>Mesh</vt:lpstr>
      <vt:lpstr>Briefcase Build Procedure </vt:lpstr>
      <vt:lpstr>Parts List:</vt:lpstr>
      <vt:lpstr>PowerPoint Presentation</vt:lpstr>
      <vt:lpstr>Step 0:</vt:lpstr>
      <vt:lpstr>Step 1:</vt:lpstr>
      <vt:lpstr>Step 2:</vt:lpstr>
      <vt:lpstr>Step 3:</vt:lpstr>
      <vt:lpstr>Step 4:</vt:lpstr>
      <vt:lpstr>Step 5:</vt:lpstr>
      <vt:lpstr>Step 6:</vt:lpstr>
      <vt:lpstr>Step 7:</vt:lpstr>
      <vt:lpstr>Step 8:</vt:lpstr>
      <vt:lpstr>Step 9:</vt:lpstr>
      <vt:lpstr>Step 10: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Briefcase Build Procedure</dc:title>
  <dc:creator>Declan Ruiz</dc:creator>
  <cp:lastModifiedBy>Declan Ruiz</cp:lastModifiedBy>
  <cp:revision>19</cp:revision>
  <dcterms:created xsi:type="dcterms:W3CDTF">2019-02-06T22:02:58Z</dcterms:created>
  <dcterms:modified xsi:type="dcterms:W3CDTF">2019-03-01T18:13:31Z</dcterms:modified>
</cp:coreProperties>
</file>